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24" r:id="rId7"/>
    <p:sldId id="439" r:id="rId8"/>
    <p:sldId id="440" r:id="rId9"/>
    <p:sldId id="441" r:id="rId10"/>
    <p:sldId id="442" r:id="rId11"/>
    <p:sldId id="443" r:id="rId12"/>
    <p:sldId id="444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4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804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0" y="1320165"/>
            <a:ext cx="1224661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SEAR</a:t>
            </a:r>
            <a:r>
              <a:rPr lang="zh-CN" alt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LLM-Powered Sequential Recommendation via Fusion of Collaborative, Semantic, and Rating Information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50709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  <a:buClrTx/>
              <a:buSzTx/>
              <a:buFontTx/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_2026</a:t>
            </a:r>
            <a:endParaRPr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https://github.com/guanwei49/SEAR.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.29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7800" y="2202815"/>
            <a:ext cx="936625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17015"/>
            <a:ext cx="12192000" cy="3823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5900" y="1600200"/>
            <a:ext cx="11791315" cy="1363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Existing methods for sequential recommendation face two key challenges: </a:t>
            </a:r>
            <a:endParaRPr lang="en-US" altLang="zh-CN" sz="2400"/>
          </a:p>
          <a:p>
            <a:pPr algn="just"/>
            <a:r>
              <a:rPr lang="en-US" altLang="zh-CN" sz="2400"/>
              <a:t>1.they struggle to simultaneously leverage collaborative, semantic, and rating information, </a:t>
            </a:r>
            <a:endParaRPr lang="en-US" altLang="zh-CN" sz="2400"/>
          </a:p>
          <a:p>
            <a:pPr algn="just"/>
            <a:r>
              <a:rPr lang="en-US" altLang="zh-CN" sz="2400"/>
              <a:t>2.and the use of hard labels during training provides limited supervision</a:t>
            </a:r>
            <a:endParaRPr lang="en-US" altLang="zh-CN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770" y="3200400"/>
            <a:ext cx="9553575" cy="2823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752600"/>
            <a:ext cx="3619500" cy="3708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95400"/>
            <a:ext cx="8578215" cy="53892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33835" y="16002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633835" y="2514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11658600" y="3657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11633835" y="487045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1633835" y="58674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(5)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250" y="1295400"/>
            <a:ext cx="3232150" cy="9061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0" y="2201545"/>
            <a:ext cx="2438400" cy="11785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352800"/>
            <a:ext cx="3721100" cy="10661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315" y="4418965"/>
            <a:ext cx="3982085" cy="11118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7060" y="5715000"/>
            <a:ext cx="4244340" cy="8197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1600200"/>
            <a:ext cx="583565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55" y="2514600"/>
            <a:ext cx="11506835" cy="2326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76400"/>
            <a:ext cx="12192000" cy="4698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676400"/>
            <a:ext cx="10414000" cy="1416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52800"/>
            <a:ext cx="12192000" cy="2830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333625"/>
            <a:ext cx="111252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25" y="1485900"/>
            <a:ext cx="10496550" cy="3886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2446</Words>
  <Application>WPS 演示</Application>
  <PresentationFormat>宽屏</PresentationFormat>
  <Paragraphs>163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169</cp:revision>
  <dcterms:created xsi:type="dcterms:W3CDTF">2023-09-17T03:47:00Z</dcterms:created>
  <dcterms:modified xsi:type="dcterms:W3CDTF">2026-04-27T11:05:15Z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2023-10-02T08:00:00Z</vt:filetime>
  </property>
  <property fmtid="{D5CDD505-2E9C-101B-9397-08002B2CF9AE}" pid="5" name="ICV">
    <vt:lpwstr>B460DB3EE1ED4ED4B067544E3149F6D9_13</vt:lpwstr>
  </property>
  <property fmtid="{D5CDD505-2E9C-101B-9397-08002B2CF9AE}" pid="6" name="KSOProductBuildVer">
    <vt:lpwstr>2052-12.1.0.25225</vt:lpwstr>
  </property>
</Properties>
</file>